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sldIdLst>
    <p:sldId id="256" r:id="rId2"/>
    <p:sldId id="332" r:id="rId3"/>
    <p:sldId id="333" r:id="rId4"/>
    <p:sldId id="257" r:id="rId5"/>
    <p:sldId id="258" r:id="rId6"/>
    <p:sldId id="334" r:id="rId7"/>
    <p:sldId id="263" r:id="rId8"/>
    <p:sldId id="264" r:id="rId9"/>
    <p:sldId id="335" r:id="rId10"/>
    <p:sldId id="265" r:id="rId11"/>
    <p:sldId id="336" r:id="rId12"/>
    <p:sldId id="25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332"/>
            <p14:sldId id="333"/>
            <p14:sldId id="257"/>
            <p14:sldId id="258"/>
            <p14:sldId id="334"/>
            <p14:sldId id="263"/>
            <p14:sldId id="264"/>
            <p14:sldId id="335"/>
            <p14:sldId id="265"/>
            <p14:sldId id="336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62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26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56E16-BB73-48F8-B8CF-3ACFFC475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 bij LOB</a:t>
            </a:r>
          </a:p>
        </p:txBody>
      </p:sp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3F3DF-A5B0-4772-B681-6958F96B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Portfolio LOB- Schrijf opdracht 1: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D54241-9DBF-41A3-BB78-943D9035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79" y="1457266"/>
            <a:ext cx="11449050" cy="44594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300" b="1" dirty="0"/>
              <a:t>Beschrijf wat jouw plan is na je opleiding. Beschrijf onder andere: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Wat zie je jezelf doen over 10 jaar?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Wat zijn je dromen?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Wat wil je gaan doen?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Hoe ga je dit aanpakken?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Welke kennis heb je nog nodig?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Wie heb je hier voor nodig?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300" dirty="0"/>
              <a:t>Maak een overzicht van je doelstellingen per jaar?</a:t>
            </a:r>
          </a:p>
          <a:p>
            <a:pPr>
              <a:lnSpc>
                <a:spcPct val="90000"/>
              </a:lnSpc>
            </a:pPr>
            <a:endParaRPr lang="nl-NL" sz="2300" dirty="0"/>
          </a:p>
          <a:p>
            <a:pPr>
              <a:lnSpc>
                <a:spcPct val="90000"/>
              </a:lnSpc>
              <a:buFont typeface="+mj-lt"/>
              <a:buAutoNum type="arabicPeriod" startAt="2"/>
            </a:pPr>
            <a:r>
              <a:rPr lang="nl-NL" sz="2300" dirty="0"/>
              <a:t>Maak ook een plan B</a:t>
            </a:r>
          </a:p>
          <a:p>
            <a:pPr>
              <a:lnSpc>
                <a:spcPct val="90000"/>
              </a:lnSpc>
              <a:buAutoNum type="arabicPeriod" startAt="2"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309897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0464-5C55-4AD2-B03B-961C0DF7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0"/>
            <a:ext cx="7581528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Huiswerk&gt; inleveren in Teams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3B544-8C57-41F8-A8A0-1D2BF2CB6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492" y="946673"/>
            <a:ext cx="9228972" cy="5911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LOB verslag Periode 1 leerjaar 1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 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nl-NL" sz="18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LOB verslag voor deze periode bestaat tenminste uit de volgende onderdelen: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nl-NL" sz="18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Zie ook de Checklijst Nederlands voor wat er verwacht wordt bij het maken van een verslag.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nl-NL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Titelpagina </a:t>
            </a:r>
            <a:r>
              <a:rPr lang="nl-NL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(naam, projectnaam, klas, datum, bedrijfsnaam)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Voorwoord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Inhoudsopgave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Inleiding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>
              <a:lnSpc>
                <a:spcPct val="115000"/>
              </a:lnSpc>
              <a:buNone/>
            </a:pPr>
            <a:r>
              <a:rPr lang="nl-NL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Mijn Toekomst</a:t>
            </a: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>
                <a:ea typeface="Calibri" panose="020F0502020204030204" pitchFamily="34" charset="0"/>
              </a:rPr>
              <a:t>Beschrijf wat jouw plan is na je opleiding. Beschrijf onder andere: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Wat zie je jezelf doen over 10 jaar?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Wat zijn je dromen?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Wat wil je gaan doen?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Hoe ga je dit aanpakken?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Welke kennis heb je nog nodig?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Wie heb je hier voor nodig?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Maak een overzicht van je doelstellingen per jaar?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a typeface="Calibri" panose="020F0502020204030204" pitchFamily="34" charset="0"/>
              </a:rPr>
              <a:t>Maak ook een plan B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a typeface="Calibri" panose="020F0502020204030204" pitchFamily="34" charset="0"/>
              </a:rPr>
              <a:t> 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3. Overige opdrachten volgen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 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 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>
                <a:ea typeface="Calibri" panose="020F0502020204030204" pitchFamily="34" charset="0"/>
              </a:rPr>
              <a:t>Bijlage 1: Beroepenveld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690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E6353-DFD7-4A56-A194-5439D0F5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3069D9-C0DC-4B66-BB1E-0301147C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8" y="1549100"/>
            <a:ext cx="9950277" cy="44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6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l-NL"/>
              <a:t>Wie ben jij? Even kennismaken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eaLnBrk="1" hangingPunct="1"/>
            <a:r>
              <a:rPr lang="nl-NL"/>
              <a:t>Naam</a:t>
            </a:r>
          </a:p>
          <a:p>
            <a:pPr eaLnBrk="1" hangingPunct="1"/>
            <a:r>
              <a:rPr lang="nl-NL"/>
              <a:t>Wat wil je later worden?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223497" y="0"/>
            <a:ext cx="5920382" cy="6858000"/>
          </a:xfrm>
          <a:prstGeom prst="rect">
            <a:avLst/>
          </a:prstGeom>
          <a:noFill/>
        </p:spPr>
      </p:pic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8DC3BC9D-1872-4C06-8EB6-7239248CC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9576" y="1219201"/>
            <a:ext cx="3600400" cy="1470025"/>
          </a:xfrm>
        </p:spPr>
        <p:txBody>
          <a:bodyPr>
            <a:normAutofit/>
          </a:bodyPr>
          <a:lstStyle/>
          <a:p>
            <a:r>
              <a:rPr lang="nl-NL" sz="4000" dirty="0"/>
              <a:t>Wat is LOBB?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474FB3-130D-4FDB-AF97-85A008F4EB1A}"/>
              </a:ext>
            </a:extLst>
          </p:cNvPr>
          <p:cNvSpPr/>
          <p:nvPr/>
        </p:nvSpPr>
        <p:spPr>
          <a:xfrm>
            <a:off x="4901973" y="3112093"/>
            <a:ext cx="44935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Loopbaan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Ontwikkeling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Burgerschap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2E7CB3-2AA5-4EAE-9565-E743545E4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16632"/>
            <a:ext cx="2456688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Loopbaan competenties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100" dirty="0"/>
              <a:t>Ontdek je </a:t>
            </a:r>
            <a:r>
              <a:rPr lang="nl-NL" sz="2100" b="1" dirty="0"/>
              <a:t>talent</a:t>
            </a:r>
            <a:r>
              <a:rPr lang="nl-NL" sz="2100" dirty="0"/>
              <a:t>; welke capaciteiten heb jij?</a:t>
            </a:r>
          </a:p>
          <a:p>
            <a:pPr>
              <a:lnSpc>
                <a:spcPct val="90000"/>
              </a:lnSpc>
            </a:pPr>
            <a:r>
              <a:rPr lang="nl-NL" sz="2100" dirty="0"/>
              <a:t>Ontdek je </a:t>
            </a:r>
            <a:r>
              <a:rPr lang="nl-NL" sz="2100" b="1" dirty="0"/>
              <a:t>passie</a:t>
            </a:r>
            <a:r>
              <a:rPr lang="nl-NL" sz="2100" dirty="0"/>
              <a:t>; wat vind jij belangrijk in je leven, opleiding en werk?</a:t>
            </a:r>
          </a:p>
          <a:p>
            <a:pPr>
              <a:lnSpc>
                <a:spcPct val="90000"/>
              </a:lnSpc>
            </a:pPr>
            <a:r>
              <a:rPr lang="nl-NL" sz="2100" dirty="0"/>
              <a:t>Onderzoek je </a:t>
            </a:r>
            <a:r>
              <a:rPr lang="nl-NL" sz="2100" b="1" dirty="0"/>
              <a:t>werkplek</a:t>
            </a:r>
            <a:r>
              <a:rPr lang="nl-NL" sz="2100" dirty="0"/>
              <a:t>; welke persoonlijke waarden hecht jij aan een werkplek?</a:t>
            </a:r>
          </a:p>
          <a:p>
            <a:pPr>
              <a:lnSpc>
                <a:spcPct val="90000"/>
              </a:lnSpc>
            </a:pPr>
            <a:r>
              <a:rPr lang="nl-NL" sz="2100" dirty="0"/>
              <a:t>L</a:t>
            </a:r>
            <a:r>
              <a:rPr lang="nl-NL" sz="2100" b="1" dirty="0"/>
              <a:t>oopbaansturing</a:t>
            </a:r>
            <a:r>
              <a:rPr lang="nl-NL" sz="2100" dirty="0"/>
              <a:t>; zelf aan zet</a:t>
            </a:r>
          </a:p>
          <a:p>
            <a:pPr>
              <a:lnSpc>
                <a:spcPct val="90000"/>
              </a:lnSpc>
            </a:pPr>
            <a:r>
              <a:rPr lang="nl-NL" sz="2100" dirty="0"/>
              <a:t>N</a:t>
            </a:r>
            <a:r>
              <a:rPr lang="nl-NL" sz="2100" b="1" dirty="0"/>
              <a:t>etwerken</a:t>
            </a:r>
          </a:p>
          <a:p>
            <a:pPr>
              <a:lnSpc>
                <a:spcPct val="90000"/>
              </a:lnSpc>
            </a:pPr>
            <a:endParaRPr lang="nl-NL" sz="2100" dirty="0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18B4A296-AF7C-4E7B-8481-E3B183F549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911" r="26598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D4E1DB-8BE3-4F5D-AF61-3B6B8CBF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Burgerschap thema’s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9530" y="1457266"/>
            <a:ext cx="6635080" cy="4929411"/>
          </a:xfrm>
        </p:spPr>
        <p:txBody>
          <a:bodyPr/>
          <a:lstStyle/>
          <a:p>
            <a:r>
              <a:rPr lang="nl-NL" sz="2400" dirty="0"/>
              <a:t>Politiek-juridische </a:t>
            </a:r>
          </a:p>
          <a:p>
            <a:r>
              <a:rPr lang="nl-NL" sz="2400" dirty="0"/>
              <a:t>Economische </a:t>
            </a:r>
          </a:p>
          <a:p>
            <a:r>
              <a:rPr lang="nl-NL" sz="2400" dirty="0"/>
              <a:t>Sociaal-maatschappelijke</a:t>
            </a:r>
          </a:p>
          <a:p>
            <a:r>
              <a:rPr lang="nl-NL" sz="2400" dirty="0"/>
              <a:t>Gezond leven en werken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6484B3-0657-4548-89CD-7A2B4D39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85">
            <a:off x="6923012" y="384355"/>
            <a:ext cx="3398605" cy="33986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0606B8-9E94-45B8-B90A-F1D987976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26" y="4220010"/>
            <a:ext cx="4462123" cy="23614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7EC564D-6B94-4DDF-A241-D2D7760E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9" y="3125954"/>
            <a:ext cx="4962862" cy="326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Komende weken…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Richten op jullie loopbaan op:</a:t>
            </a:r>
          </a:p>
          <a:p>
            <a:pPr>
              <a:buFontTx/>
              <a:buChar char="-"/>
            </a:pPr>
            <a:r>
              <a:rPr lang="nl-NL" dirty="0"/>
              <a:t>School</a:t>
            </a:r>
          </a:p>
          <a:p>
            <a:pPr>
              <a:buFontTx/>
              <a:buChar char="-"/>
            </a:pPr>
            <a:r>
              <a:rPr lang="nl-NL" dirty="0"/>
              <a:t>Stage</a:t>
            </a:r>
          </a:p>
          <a:p>
            <a:pPr>
              <a:buFontTx/>
              <a:buChar char="-"/>
            </a:pPr>
            <a:r>
              <a:rPr lang="nl-NL" dirty="0"/>
              <a:t>Toekomst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4F81CA-C37B-4742-A797-B4F3E6D12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17897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65538-5465-464D-8271-919D28B986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E050F-B6A7-478F-AA6D-9F3DACF2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Aftoetsen</a:t>
            </a:r>
          </a:p>
        </p:txBody>
      </p:sp>
      <p:pic>
        <p:nvPicPr>
          <p:cNvPr id="5" name="Afbeelding 4" descr="Afbeelding met hand&#10;&#10;Automatisch gegenereerde beschrijving">
            <a:extLst>
              <a:ext uri="{FF2B5EF4-FFF2-40B4-BE49-F238E27FC236}">
                <a16:creationId xmlns:a16="http://schemas.microsoft.com/office/drawing/2014/main" id="{0CA0732B-D575-4CFC-8944-ED7D4340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" y="1600201"/>
            <a:ext cx="4525963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D32773-9726-412F-95B5-08A9511F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Inzet in de les</a:t>
            </a:r>
          </a:p>
          <a:p>
            <a:pPr>
              <a:spcAft>
                <a:spcPts val="600"/>
              </a:spcAft>
            </a:pPr>
            <a:r>
              <a:rPr lang="nl-NL" dirty="0"/>
              <a:t>Maken van opdrachten</a:t>
            </a:r>
          </a:p>
          <a:p>
            <a:pPr>
              <a:spcAft>
                <a:spcPts val="600"/>
              </a:spcAft>
            </a:pPr>
            <a:r>
              <a:rPr lang="nl-NL" dirty="0"/>
              <a:t>Eindverslag (ook voor coach)</a:t>
            </a:r>
          </a:p>
        </p:txBody>
      </p:sp>
    </p:spTree>
    <p:extLst>
      <p:ext uri="{BB962C8B-B14F-4D97-AF65-F5344CB8AC3E}">
        <p14:creationId xmlns:p14="http://schemas.microsoft.com/office/powerpoint/2010/main" val="26148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0464-5C55-4AD2-B03B-961C0DF7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3B544-8C57-41F8-A8A0-1D2BF2CB6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>
            <a:normAutofit/>
          </a:bodyPr>
          <a:lstStyle/>
          <a:p>
            <a:r>
              <a:rPr lang="nl-NL" dirty="0"/>
              <a:t>Huiswerk opdrachten</a:t>
            </a:r>
          </a:p>
          <a:p>
            <a:pPr>
              <a:buFontTx/>
              <a:buChar char="-"/>
            </a:pPr>
            <a:r>
              <a:rPr lang="nl-NL" dirty="0"/>
              <a:t>Beroepenveld</a:t>
            </a:r>
          </a:p>
          <a:p>
            <a:pPr>
              <a:buFontTx/>
              <a:buChar char="-"/>
            </a:pPr>
            <a:r>
              <a:rPr lang="nl-NL" dirty="0"/>
              <a:t>Toekomstplan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B13DD-952A-403C-9BCE-AD14F717C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E8782-2045-4435-8F65-D68E6DF8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4"/>
            <a:ext cx="5645148" cy="703598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 dirty="0">
                <a:latin typeface="+mj-lt"/>
                <a:ea typeface="+mj-ea"/>
                <a:cs typeface="+mj-cs"/>
              </a:rPr>
              <a:t>Beroepenveld: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43E25A-63D1-40D1-8088-870DFD7EA829}"/>
              </a:ext>
            </a:extLst>
          </p:cNvPr>
          <p:cNvSpPr txBox="1"/>
          <p:nvPr/>
        </p:nvSpPr>
        <p:spPr>
          <a:xfrm>
            <a:off x="-107573" y="1219200"/>
            <a:ext cx="6016622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 marL="648000">
              <a:lnSpc>
                <a:spcPct val="90000"/>
              </a:lnSpc>
              <a:spcAft>
                <a:spcPts val="600"/>
              </a:spcAft>
              <a:buFont typeface="+mj-lt"/>
            </a:pPr>
            <a:r>
              <a:rPr lang="nl-NL" sz="2800" dirty="0"/>
              <a:t>Je eerste opdracht voor je eind portfolio gaat over de mogelijke beroepen die bij deze opleiding horen.</a:t>
            </a:r>
          </a:p>
          <a:p>
            <a:pPr marL="648000">
              <a:lnSpc>
                <a:spcPct val="90000"/>
              </a:lnSpc>
              <a:spcAft>
                <a:spcPts val="600"/>
              </a:spcAft>
              <a:buFont typeface="+mj-lt"/>
            </a:pPr>
            <a:r>
              <a:rPr lang="nl-NL" sz="2800" dirty="0"/>
              <a:t>- Je ontvangt een werkblad van je Coach (Beroepenveld)</a:t>
            </a:r>
          </a:p>
          <a:p>
            <a:pPr marL="648000" indent="-285750">
              <a:lnSpc>
                <a:spcPct val="90000"/>
              </a:lnSpc>
              <a:spcAft>
                <a:spcPts val="600"/>
              </a:spcAft>
              <a:buFont typeface="+mj-lt"/>
              <a:buChar char="-"/>
            </a:pPr>
            <a:r>
              <a:rPr lang="nl-NL" sz="2800" dirty="0"/>
              <a:t>Neem dit werkblad gezamenlijk door en vul deze in.</a:t>
            </a:r>
          </a:p>
          <a:p>
            <a:pPr marL="648000" indent="-285750">
              <a:lnSpc>
                <a:spcPct val="90000"/>
              </a:lnSpc>
              <a:spcAft>
                <a:spcPts val="600"/>
              </a:spcAft>
              <a:buFont typeface="+mj-lt"/>
              <a:buChar char="-"/>
            </a:pPr>
            <a:r>
              <a:rPr lang="nl-NL" sz="2800" dirty="0"/>
              <a:t>Voeg deze straks toe als Bijlage 1 van je Portfolio LOB</a:t>
            </a:r>
          </a:p>
          <a:p>
            <a:pPr marL="648000">
              <a:lnSpc>
                <a:spcPct val="90000"/>
              </a:lnSpc>
              <a:spcAft>
                <a:spcPts val="600"/>
              </a:spcAft>
              <a:buFont typeface="+mj-lt"/>
            </a:pPr>
            <a:endParaRPr lang="nl-NL" sz="2800" dirty="0"/>
          </a:p>
        </p:txBody>
      </p:sp>
      <p:pic>
        <p:nvPicPr>
          <p:cNvPr id="5" name="Tijdelijke aanduiding voor inhoud 4" descr="Afbeelding met gras, buiten, person, veld&#10;&#10;Automatisch gegenereerde beschrijving">
            <a:extLst>
              <a:ext uri="{FF2B5EF4-FFF2-40B4-BE49-F238E27FC236}">
                <a16:creationId xmlns:a16="http://schemas.microsoft.com/office/drawing/2014/main" id="{076A7F95-DFD7-4DF8-82B2-7619329EF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5" r="20154" b="1"/>
          <a:stretch/>
        </p:blipFill>
        <p:spPr>
          <a:xfrm>
            <a:off x="6175377" y="10"/>
            <a:ext cx="6016622" cy="6857990"/>
          </a:xfr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EF9AC4-E536-4751-A8DB-DFDCFC93B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86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1764</TotalTime>
  <Words>379</Words>
  <Application>Microsoft Office PowerPoint</Application>
  <PresentationFormat>Breedbeeld</PresentationFormat>
  <Paragraphs>77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Thema1</vt:lpstr>
      <vt:lpstr>Welkom bij LOB</vt:lpstr>
      <vt:lpstr>Wie ben jij? Even kennismaken</vt:lpstr>
      <vt:lpstr>Wat is LOBB?</vt:lpstr>
      <vt:lpstr>Loopbaan competenties</vt:lpstr>
      <vt:lpstr>Burgerschap thema’s </vt:lpstr>
      <vt:lpstr>Komende weken…</vt:lpstr>
      <vt:lpstr>Aftoetsen</vt:lpstr>
      <vt:lpstr>Vandaag</vt:lpstr>
      <vt:lpstr>Beroepenveld:</vt:lpstr>
      <vt:lpstr>Portfolio LOB- Schrijf opdracht 1:</vt:lpstr>
      <vt:lpstr>Huiswerk&gt; inleveren in Teams</vt:lpstr>
      <vt:lpstr>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33</cp:revision>
  <dcterms:created xsi:type="dcterms:W3CDTF">2018-12-18T10:52:52Z</dcterms:created>
  <dcterms:modified xsi:type="dcterms:W3CDTF">2022-01-26T10:49:49Z</dcterms:modified>
</cp:coreProperties>
</file>